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Lato" charset="0"/>
      <p:regular r:id="rId14"/>
      <p:bold r:id="rId15"/>
      <p:italic r:id="rId16"/>
      <p:boldItalic r:id="rId17"/>
    </p:embeddedFont>
    <p:embeddedFont>
      <p:font typeface="Raleway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70" d="100"/>
          <a:sy n="170" d="100"/>
        </p:scale>
        <p:origin x="-317" y="-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51329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00995323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00995323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0995323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00995323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0099532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0099532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0995323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00995323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0995323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00995323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00995323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00995323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009953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00995323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0995323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0995323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099532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099532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30" name="Google Shape;30;p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28" name="Google Shape;128;p1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35" name="Google Shape;135;p1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46" name="Google Shape;146;p1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2" name="Google Shape;152;p1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保密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针</a:t>
            </a:r>
            <a:r>
              <a:rPr lang="zh-HK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对公司名称</a:t>
            </a: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自定义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版本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68" name="Google Shape;168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40" name="Google Shape;40;p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52" name="Google Shape;52;p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59" name="Google Shape;59;p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8" name="Google Shape;68;p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82" name="Google Shape;82;p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93" name="Google Shape;93;p9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05" name="Google Shape;105;p10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15" name="Google Shape;115;p1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body" idx="4294967295"/>
          </p:nvPr>
        </p:nvSpPr>
        <p:spPr>
          <a:xfrm>
            <a:off x="729450" y="1369225"/>
            <a:ext cx="7010100" cy="30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HK" sz="2400">
                <a:solidFill>
                  <a:srgbClr val="FFFFFF"/>
                </a:solidFill>
              </a:rPr>
              <a:t>Beyond Part Models: Person Retrieval with Refined Part Pooling(and A Strong Convolutional Baseline)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FFFFFF"/>
                </a:solidFill>
              </a:rPr>
              <a:t>(ECCV2018)</a:t>
            </a:r>
            <a:endParaRPr sz="18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Yifan Sun, LiangZheng, Yi Yang</a:t>
            </a: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Tsinghua University ,University of Technology Sydney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00" y="152400"/>
            <a:ext cx="439840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7" y="152400"/>
            <a:ext cx="4267192" cy="25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800">
                <a:solidFill>
                  <a:srgbClr val="000000"/>
                </a:solidFill>
              </a:rPr>
              <a:t>谢谢。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450" y="297650"/>
            <a:ext cx="5705926" cy="46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75" y="428625"/>
            <a:ext cx="8822526" cy="42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88" y="270050"/>
            <a:ext cx="7869226" cy="46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13" y="152400"/>
            <a:ext cx="66679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50" y="854875"/>
            <a:ext cx="79438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075" y="3162300"/>
            <a:ext cx="52959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738" y="152400"/>
            <a:ext cx="68065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00" y="535800"/>
            <a:ext cx="7956199" cy="439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75" y="926300"/>
            <a:ext cx="8839197" cy="285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全屏显示(16:9)</PresentationFormat>
  <Paragraphs>5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宋体</vt:lpstr>
      <vt:lpstr>Lato</vt:lpstr>
      <vt:lpstr>Raleway</vt:lpstr>
      <vt:lpstr>Streamline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VOV</cp:lastModifiedBy>
  <cp:revision>1</cp:revision>
  <dcterms:modified xsi:type="dcterms:W3CDTF">2019-02-28T13:00:38Z</dcterms:modified>
</cp:coreProperties>
</file>